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19"/>
    <p:restoredTop sz="94658"/>
  </p:normalViewPr>
  <p:slideViewPr>
    <p:cSldViewPr snapToGrid="0">
      <p:cViewPr varScale="1">
        <p:scale>
          <a:sx n="68" d="100"/>
          <a:sy n="68" d="100"/>
        </p:scale>
        <p:origin x="30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6EC224DD-F91B-47A1-8457-3489768D47C7}"/>
    <pc:docChg chg="modSld">
      <pc:chgData name="Howard Wheeler" userId="3e061725-5d95-41ae-8f52-aca0943a11a8" providerId="ADAL" clId="{6EC224DD-F91B-47A1-8457-3489768D47C7}" dt="2025-03-19T12:05:05.219" v="3" actId="20577"/>
      <pc:docMkLst>
        <pc:docMk/>
      </pc:docMkLst>
      <pc:sldChg chg="modSp mod">
        <pc:chgData name="Howard Wheeler" userId="3e061725-5d95-41ae-8f52-aca0943a11a8" providerId="ADAL" clId="{6EC224DD-F91B-47A1-8457-3489768D47C7}" dt="2025-03-19T12:05:05.219" v="3" actId="20577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09-17T11:22:27.431" v="9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2:27.431" v="9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48:17.614" v="1" actId="20577"/>
          <ac:spMkLst>
            <pc:docMk/>
            <pc:sldMk cId="2864429464" sldId="256"/>
            <ac:spMk id="7" creationId="{BB754D19-ACED-365B-B769-06048BE9E8DD}"/>
          </ac:spMkLst>
        </pc:spChg>
        <pc:spChg chg="mod">
          <ac:chgData name="Howard Wheeler" userId="3e061725-5d95-41ae-8f52-aca0943a11a8" providerId="ADAL" clId="{B67AF79B-3CD7-4B12-8448-C57133F6FF7A}" dt="2025-09-17T11:22:27.431" v="9" actId="20577"/>
          <ac:spMkLst>
            <pc:docMk/>
            <pc:sldMk cId="2864429464" sldId="256"/>
            <ac:spMk id="15" creationId="{A001B75F-3D94-D309-6622-B64653BACECE}"/>
          </ac:spMkLst>
        </pc:spChg>
        <pc:spChg chg="mod">
          <ac:chgData name="Howard Wheeler" userId="3e061725-5d95-41ae-8f52-aca0943a11a8" providerId="ADAL" clId="{B67AF79B-3CD7-4B12-8448-C57133F6FF7A}" dt="2025-09-17T11:22:19.743" v="5" actId="20577"/>
          <ac:spMkLst>
            <pc:docMk/>
            <pc:sldMk cId="2864429464" sldId="256"/>
            <ac:spMk id="17" creationId="{94BD8120-F3A5-6ABF-7F95-35F913E59F12}"/>
          </ac:spMkLst>
        </pc:spChg>
        <pc:spChg chg="mod">
          <ac:chgData name="Howard Wheeler" userId="3e061725-5d95-41ae-8f52-aca0943a11a8" providerId="ADAL" clId="{B67AF79B-3CD7-4B12-8448-C57133F6FF7A}" dt="2025-09-17T11:22:15.808" v="3" actId="20577"/>
          <ac:spMkLst>
            <pc:docMk/>
            <pc:sldMk cId="2864429464" sldId="256"/>
            <ac:spMk id="19" creationId="{7C49449A-EB93-D2DA-778D-8C330D46F604}"/>
          </ac:spMkLst>
        </pc:spChg>
        <pc:spChg chg="mod">
          <ac:chgData name="Howard Wheeler" userId="3e061725-5d95-41ae-8f52-aca0943a11a8" providerId="ADAL" clId="{B67AF79B-3CD7-4B12-8448-C57133F6FF7A}" dt="2025-09-17T11:22:23.754" v="7" actId="20577"/>
          <ac:spMkLst>
            <pc:docMk/>
            <pc:sldMk cId="2864429464" sldId="256"/>
            <ac:spMk id="29" creationId="{C2B81BF7-DAF0-58FB-5D81-8A29DA51D0A1}"/>
          </ac:spMkLst>
        </pc:spChg>
      </pc:sldChg>
    </pc:docChg>
  </pc:docChgLst>
  <pc:docChgLst>
    <pc:chgData name="Steve Hartland" userId="fe08f65b-fffb-417a-81ad-107dbbfd43a7" providerId="ADAL" clId="{FFC7A1A5-493F-6546-B1E2-60F39E44A7E5}"/>
    <pc:docChg chg="undo custSel modSld">
      <pc:chgData name="Steve Hartland" userId="fe08f65b-fffb-417a-81ad-107dbbfd43a7" providerId="ADAL" clId="{FFC7A1A5-493F-6546-B1E2-60F39E44A7E5}" dt="2025-07-24T10:11:13.757" v="42" actId="1035"/>
      <pc:docMkLst>
        <pc:docMk/>
      </pc:docMkLst>
      <pc:sldChg chg="addSp delSp modSp mod">
        <pc:chgData name="Steve Hartland" userId="fe08f65b-fffb-417a-81ad-107dbbfd43a7" providerId="ADAL" clId="{FFC7A1A5-493F-6546-B1E2-60F39E44A7E5}" dt="2025-07-24T10:11:13.757" v="42" actId="1035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020BAF2-F8F8-E240-95EB-8A8B76F5BC95}"/>
    <pc:docChg chg="custSel modSld">
      <pc:chgData name="Steve Hartland" userId="fe08f65b-fffb-417a-81ad-107dbbfd43a7" providerId="ADAL" clId="{F020BAF2-F8F8-E240-95EB-8A8B76F5BC95}" dt="2025-03-31T08:18:31.571" v="11" actId="20577"/>
      <pc:docMkLst>
        <pc:docMk/>
      </pc:docMkLst>
      <pc:sldChg chg="addSp delSp modSp mod">
        <pc:chgData name="Steve Hartland" userId="fe08f65b-fffb-417a-81ad-107dbbfd43a7" providerId="ADAL" clId="{F020BAF2-F8F8-E240-95EB-8A8B76F5BC95}" dt="2025-03-31T08:18:31.571" v="11" actId="20577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D702CC38-C8C2-4163-8F26-CF12B906657C}"/>
    <pc:docChg chg="undo custSel modSld">
      <pc:chgData name="Howard Wheeler" userId="3e061725-5d95-41ae-8f52-aca0943a11a8" providerId="ADAL" clId="{D702CC38-C8C2-4163-8F26-CF12B906657C}" dt="2025-06-25T20:41:39.922" v="13" actId="1076"/>
      <pc:docMkLst>
        <pc:docMk/>
      </pc:docMkLst>
      <pc:sldChg chg="modSp mod">
        <pc:chgData name="Howard Wheeler" userId="3e061725-5d95-41ae-8f52-aca0943a11a8" providerId="ADAL" clId="{D702CC38-C8C2-4163-8F26-CF12B906657C}" dt="2025-06-25T20:41:39.922" v="13" actId="1076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353BFBA-A7AE-4443-980C-E4A5546411F8}"/>
    <pc:docChg chg="undo custSel modSld">
      <pc:chgData name="Steve Hartland" userId="fe08f65b-fffb-417a-81ad-107dbbfd43a7" providerId="ADAL" clId="{F353BFBA-A7AE-4443-980C-E4A5546411F8}" dt="2025-03-25T11:50:52.914" v="29" actId="255"/>
      <pc:docMkLst>
        <pc:docMk/>
      </pc:docMkLst>
      <pc:sldChg chg="addSp delSp modSp mod">
        <pc:chgData name="Steve Hartland" userId="fe08f65b-fffb-417a-81ad-107dbbfd43a7" providerId="ADAL" clId="{F353BFBA-A7AE-4443-980C-E4A5546411F8}" dt="2025-03-25T11:50:52.914" v="29" actId="255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B2A936CF-3E14-804E-AD48-EADBE717637A}"/>
    <pc:docChg chg="custSel modSld">
      <pc:chgData name="Steve Hartland" userId="fe08f65b-fffb-417a-81ad-107dbbfd43a7" providerId="ADAL" clId="{B2A936CF-3E14-804E-AD48-EADBE717637A}" dt="2025-02-20T10:09:32.544" v="6"/>
      <pc:docMkLst>
        <pc:docMk/>
      </pc:docMkLst>
      <pc:sldChg chg="addSp delSp modSp mod">
        <pc:chgData name="Steve Hartland" userId="fe08f65b-fffb-417a-81ad-107dbbfd43a7" providerId="ADAL" clId="{B2A936CF-3E14-804E-AD48-EADBE717637A}" dt="2025-02-20T10:09:32.544" v="6"/>
        <pc:sldMkLst>
          <pc:docMk/>
          <pc:sldMk cId="2864429464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E9B513-58F4-3F3D-FB11-884767E6CE02}"/>
              </a:ext>
            </a:extLst>
          </p:cNvPr>
          <p:cNvSpPr/>
          <p:nvPr/>
        </p:nvSpPr>
        <p:spPr>
          <a:xfrm>
            <a:off x="0" y="9488557"/>
            <a:ext cx="7559674" cy="120325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49E4F-54E4-17E0-CA72-76A42ABB5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32" y="9667968"/>
            <a:ext cx="6869655" cy="4611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C0506E3-8C1B-B6FD-6AF1-101E44B5E42D}"/>
              </a:ext>
            </a:extLst>
          </p:cNvPr>
          <p:cNvSpPr/>
          <p:nvPr/>
        </p:nvSpPr>
        <p:spPr>
          <a:xfrm>
            <a:off x="228020" y="4577166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B81BF7-DAF0-58FB-5D81-8A29DA51D0A1}"/>
              </a:ext>
            </a:extLst>
          </p:cNvPr>
          <p:cNvSpPr txBox="1"/>
          <p:nvPr/>
        </p:nvSpPr>
        <p:spPr>
          <a:xfrm>
            <a:off x="215420" y="4710878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€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0" y="3891511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21316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754D19-ACED-365B-B769-06048BE9E8DD}"/>
              </a:ext>
            </a:extLst>
          </p:cNvPr>
          <p:cNvSpPr txBox="1"/>
          <p:nvPr/>
        </p:nvSpPr>
        <p:spPr>
          <a:xfrm>
            <a:off x="832269" y="10271981"/>
            <a:ext cx="572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Azamara.com for full details.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30CD861-A8F5-13E3-9F90-BA19A6301EDD}"/>
              </a:ext>
            </a:extLst>
          </p:cNvPr>
          <p:cNvSpPr/>
          <p:nvPr/>
        </p:nvSpPr>
        <p:spPr>
          <a:xfrm>
            <a:off x="3896130" y="4577166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01B75F-3D94-D309-6622-B64653BACECE}"/>
              </a:ext>
            </a:extLst>
          </p:cNvPr>
          <p:cNvSpPr txBox="1"/>
          <p:nvPr/>
        </p:nvSpPr>
        <p:spPr>
          <a:xfrm>
            <a:off x="3883530" y="4710878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€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5C5254-78BD-B979-A4FF-F732405C8AB0}"/>
              </a:ext>
            </a:extLst>
          </p:cNvPr>
          <p:cNvSpPr/>
          <p:nvPr/>
        </p:nvSpPr>
        <p:spPr>
          <a:xfrm>
            <a:off x="228020" y="6963014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D8120-F3A5-6ABF-7F95-35F913E59F12}"/>
              </a:ext>
            </a:extLst>
          </p:cNvPr>
          <p:cNvSpPr txBox="1"/>
          <p:nvPr/>
        </p:nvSpPr>
        <p:spPr>
          <a:xfrm>
            <a:off x="215420" y="709672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€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4FD80DE-55BA-BCDF-0118-462CEBD14F1F}"/>
              </a:ext>
            </a:extLst>
          </p:cNvPr>
          <p:cNvSpPr/>
          <p:nvPr/>
        </p:nvSpPr>
        <p:spPr>
          <a:xfrm>
            <a:off x="3896130" y="6963014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49449A-EB93-D2DA-778D-8C330D46F604}"/>
              </a:ext>
            </a:extLst>
          </p:cNvPr>
          <p:cNvSpPr txBox="1"/>
          <p:nvPr/>
        </p:nvSpPr>
        <p:spPr>
          <a:xfrm>
            <a:off x="3883530" y="709672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€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53B934-DA0A-1201-4AAA-3E17212B9C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22"/>
          <a:stretch>
            <a:fillRect/>
          </a:stretch>
        </p:blipFill>
        <p:spPr>
          <a:xfrm>
            <a:off x="16624" y="-53844"/>
            <a:ext cx="7559675" cy="38666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175FA7-FFDF-C5A9-390D-D31423246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559" y="535289"/>
            <a:ext cx="2029208" cy="520865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978AF6-9D29-B3FD-C433-A2B7FAB6C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006" y="-53844"/>
            <a:ext cx="1112527" cy="16991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ED29BC-04A6-8376-094F-50E87E3E68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8270" y="1320707"/>
            <a:ext cx="3852937" cy="1731897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93AC3F-88EC-4DBF-8F40-9D1CDDD23F18}">
  <ds:schemaRefs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ba6e64ec-b061-4ef9-925c-be5efbd33eb1"/>
    <ds:schemaRef ds:uri="http://schemas.microsoft.com/office/2006/documentManagement/types"/>
    <ds:schemaRef ds:uri="f792690d-879f-46d8-925c-4171572e1f59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C05AE7-3BFE-4956-94C9-DE7237928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</TotalTime>
  <Words>162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Brandon Grotesque Regular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6</cp:revision>
  <dcterms:created xsi:type="dcterms:W3CDTF">2023-06-26T13:44:24Z</dcterms:created>
  <dcterms:modified xsi:type="dcterms:W3CDTF">2025-09-17T11:22:29Z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